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492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FF"/>
    <a:srgbClr val="006600"/>
    <a:srgbClr val="003399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59" autoAdjust="0"/>
  </p:normalViewPr>
  <p:slideViewPr>
    <p:cSldViewPr snapToGrid="0">
      <p:cViewPr>
        <p:scale>
          <a:sx n="50" d="100"/>
          <a:sy n="5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459E-ABDA-4458-9F73-B8E3831CF2B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AC85-8FA3-4917-BF9C-E8D02F09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AC85-8FA3-4917-BF9C-E8D02F09C3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95325"/>
            <a:ext cx="6089650" cy="3425825"/>
          </a:xfrm>
        </p:spPr>
      </p:sp>
      <p:sp>
        <p:nvSpPr>
          <p:cNvPr id="1004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100454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8D5DB0CF-24B0-42C8-BF81-AD60B3FDE0F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95325"/>
            <a:ext cx="6089650" cy="3425825"/>
          </a:xfrm>
        </p:spPr>
      </p:sp>
      <p:sp>
        <p:nvSpPr>
          <p:cNvPr id="1127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112742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58EB9298-8C8F-4CC3-962E-0FECD664DC7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FD47-03BE-490F-B5E1-E649C598F7D2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5C37-BF05-44AE-A700-19AFA91B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88891"/>
            <a:ext cx="12192000" cy="17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tabLst>
                <a:tab pos="2239963" algn="l"/>
              </a:tabLst>
              <a:defRPr/>
            </a:pPr>
            <a:r>
              <a:rPr lang="ru-RU" sz="110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Учимся читать</a:t>
            </a:r>
            <a:endParaRPr lang="ru-RU" sz="11000" b="1" i="1" dirty="0">
              <a:ln w="3175" cmpd="sng">
                <a:noFill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128536"/>
            <a:ext cx="12192000" cy="17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1000" b="1" i="1" dirty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по-немецки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hlinkClick r:id="" action="ppaction://noaction">
              <a:snd r:embed="rId3" name="eu.wav"/>
            </a:hlinkClick>
          </p:cNvPr>
          <p:cNvSpPr txBox="1">
            <a:spLocks noChangeArrowheads="1"/>
          </p:cNvSpPr>
          <p:nvPr/>
        </p:nvSpPr>
        <p:spPr bwMode="auto">
          <a:xfrm>
            <a:off x="0" y="3623422"/>
            <a:ext cx="12192000" cy="30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Буквосочетание</a:t>
            </a:r>
            <a:r>
              <a:rPr lang="en-US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eu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читается как </a:t>
            </a:r>
            <a:r>
              <a:rPr lang="en-US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</a:t>
            </a:r>
            <a:r>
              <a:rPr lang="ru-RU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ой</a:t>
            </a:r>
            <a:r>
              <a:rPr lang="en-US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</a:t>
            </a:r>
            <a:r>
              <a:rPr lang="ru-RU" sz="5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(иголка с двумя концами)</a:t>
            </a:r>
            <a:endParaRPr lang="en-US" sz="4800" b="1" i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0138" y="512673"/>
            <a:ext cx="5878742" cy="346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eu-Worter1.wav"/>
            </a:hlinkClick>
          </p:cNvPr>
          <p:cNvSpPr>
            <a:spLocks noChangeArrowheads="1"/>
          </p:cNvSpPr>
          <p:nvPr/>
        </p:nvSpPr>
        <p:spPr bwMode="auto">
          <a:xfrm>
            <a:off x="0" y="1418896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te, </a:t>
            </a:r>
            <a:r>
              <a:rPr lang="de-DE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le,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fr</a:t>
            </a:r>
            <a:r>
              <a:rPr lang="de-DE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t mich</a:t>
            </a:r>
            <a:endParaRPr kumimoji="0" lang="de-DE" sz="9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u-Wort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eu-Worter1.wav"/>
            </a:hlinkClick>
          </p:cNvPr>
          <p:cNvSpPr>
            <a:spLocks noChangeArrowheads="1"/>
          </p:cNvSpPr>
          <p:nvPr/>
        </p:nvSpPr>
        <p:spPr bwMode="auto">
          <a:xfrm>
            <a:off x="0" y="1418896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te, Eule,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9600" b="1" i="1" dirty="0" smtClean="0">
                <a:latin typeface="Arial" pitchFamily="34" charset="0"/>
                <a:cs typeface="Arial" pitchFamily="34" charset="0"/>
              </a:rPr>
              <a:t>freut mich</a:t>
            </a:r>
            <a:endParaRPr kumimoji="0" lang="de-DE" sz="9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u-Wort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neu, heute.wav"/>
            </a:hlinkClick>
          </p:cNvPr>
          <p:cNvSpPr>
            <a:spLocks noChangeArrowheads="1"/>
          </p:cNvSpPr>
          <p:nvPr/>
        </p:nvSpPr>
        <p:spPr bwMode="auto">
          <a:xfrm>
            <a:off x="0" y="1418896"/>
            <a:ext cx="1219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sz="7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te, n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n, 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ropa, das F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er, 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er, t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er,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die L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te</a:t>
            </a:r>
            <a:endParaRPr kumimoji="0" lang="de-DE" sz="7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u, heu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neu, heute.wav"/>
            </a:hlinkClick>
          </p:cNvPr>
          <p:cNvSpPr>
            <a:spLocks noChangeArrowheads="1"/>
          </p:cNvSpPr>
          <p:nvPr/>
        </p:nvSpPr>
        <p:spPr bwMode="auto">
          <a:xfrm>
            <a:off x="0" y="1418896"/>
            <a:ext cx="1219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sz="7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, heute, neun, Europa, das Feuer, euer, teuer,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die Leute</a:t>
            </a:r>
            <a:endParaRPr kumimoji="0" lang="de-DE" sz="7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u, heu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17930" y="4919557"/>
            <a:ext cx="6674069" cy="156965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de-DE" sz="9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</a:t>
            </a:r>
            <a:r>
              <a:rPr lang="de-DE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olkswagen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Рисунок 2" descr="volkswag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42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 descr="volkswagen2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62" y="2344921"/>
            <a:ext cx="2445313" cy="24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25103" y="472000"/>
            <a:ext cx="4466896" cy="156965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de-DE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</a:t>
            </a:r>
            <a:r>
              <a:rPr lang="de-DE" sz="9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9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de-DE" sz="9600" b="1" i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fau</a:t>
            </a:r>
            <a:r>
              <a:rPr lang="de-DE" sz="9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ru-RU" sz="96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=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das Volk, der Vogel.wav"/>
            </a:hlinkClick>
          </p:cNvPr>
          <p:cNvSpPr>
            <a:spLocks noChangeArrowheads="1"/>
          </p:cNvSpPr>
          <p:nvPr/>
        </p:nvSpPr>
        <p:spPr bwMode="auto">
          <a:xfrm>
            <a:off x="0" y="504496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de-DE" sz="7200" b="1" i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olk, der </a:t>
            </a:r>
            <a:r>
              <a:rPr lang="de-DE" sz="72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ogel,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die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2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ersammlung,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der Vater;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alentina, </a:t>
            </a:r>
            <a:r>
              <a:rPr lang="de-DE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iktor,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das Kollekti</a:t>
            </a:r>
            <a:r>
              <a:rPr lang="de-DE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7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 Volk, der Vo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hlinkClick r:id="" action="ppaction://noaction">
              <a:snd r:embed="rId2" name="das Volk, der Vogel.wav"/>
            </a:hlinkClick>
          </p:cNvPr>
          <p:cNvSpPr>
            <a:spLocks noChangeArrowheads="1"/>
          </p:cNvSpPr>
          <p:nvPr/>
        </p:nvSpPr>
        <p:spPr bwMode="auto">
          <a:xfrm>
            <a:off x="0" y="504496"/>
            <a:ext cx="1219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de-DE" sz="7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olk, der Vogel,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die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Versammlung,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der Vater,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alentina, Viktor,</a:t>
            </a: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7200" b="1" i="1" dirty="0" smtClean="0">
                <a:latin typeface="Arial" pitchFamily="34" charset="0"/>
                <a:cs typeface="Arial" pitchFamily="34" charset="0"/>
              </a:rPr>
              <a:t>das Kollektiv</a:t>
            </a:r>
            <a:endParaRPr lang="ru-RU" sz="7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 Volk, der Vo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9f81b545604b4567db464792a9cc42cf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111</Words>
  <Application>Microsoft Office PowerPoint</Application>
  <PresentationFormat>Произвольный</PresentationFormat>
  <Paragraphs>29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500</cp:revision>
  <dcterms:created xsi:type="dcterms:W3CDTF">2016-02-11T11:38:23Z</dcterms:created>
  <dcterms:modified xsi:type="dcterms:W3CDTF">2022-06-06T17:45:03Z</dcterms:modified>
</cp:coreProperties>
</file>